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6" r:id="rId10"/>
    <p:sldId id="263" r:id="rId11"/>
    <p:sldId id="264" r:id="rId12"/>
    <p:sldId id="265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72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onlada Puttipong" userId="599369804_tp_dropbox" providerId="OAuth2" clId="{E88DB5E9-360D-004E-8096-C88584A8BEF6}"/>
    <pc:docChg chg="undo redo custSel addSld delSld modSld sldOrd">
      <pc:chgData name="Chonlada Puttipong" userId="599369804_tp_dropbox" providerId="OAuth2" clId="{E88DB5E9-360D-004E-8096-C88584A8BEF6}" dt="2019-05-07T14:40:38.144" v="1838" actId="255"/>
      <pc:docMkLst>
        <pc:docMk/>
      </pc:docMkLst>
      <pc:sldChg chg="modSp">
        <pc:chgData name="Chonlada Puttipong" userId="599369804_tp_dropbox" providerId="OAuth2" clId="{E88DB5E9-360D-004E-8096-C88584A8BEF6}" dt="2019-05-07T12:44:28.929" v="182" actId="688"/>
        <pc:sldMkLst>
          <pc:docMk/>
          <pc:sldMk cId="3410438171" sldId="256"/>
        </pc:sldMkLst>
        <pc:spChg chg="mod">
          <ac:chgData name="Chonlada Puttipong" userId="599369804_tp_dropbox" providerId="OAuth2" clId="{E88DB5E9-360D-004E-8096-C88584A8BEF6}" dt="2019-05-07T12:44:28.929" v="182" actId="688"/>
          <ac:spMkLst>
            <pc:docMk/>
            <pc:sldMk cId="3410438171" sldId="256"/>
            <ac:spMk id="3" creationId="{7FCF0A42-BD7B-7345-A299-E45C4AC8B5B3}"/>
          </ac:spMkLst>
        </pc:spChg>
      </pc:sldChg>
      <pc:sldChg chg="modSp">
        <pc:chgData name="Chonlada Puttipong" userId="599369804_tp_dropbox" providerId="OAuth2" clId="{E88DB5E9-360D-004E-8096-C88584A8BEF6}" dt="2019-05-07T12:47:32.172" v="220" actId="1076"/>
        <pc:sldMkLst>
          <pc:docMk/>
          <pc:sldMk cId="3566600166" sldId="257"/>
        </pc:sldMkLst>
        <pc:spChg chg="mod">
          <ac:chgData name="Chonlada Puttipong" userId="599369804_tp_dropbox" providerId="OAuth2" clId="{E88DB5E9-360D-004E-8096-C88584A8BEF6}" dt="2019-05-07T12:47:32.172" v="220" actId="1076"/>
          <ac:spMkLst>
            <pc:docMk/>
            <pc:sldMk cId="3566600166" sldId="257"/>
            <ac:spMk id="2" creationId="{5FBD3B37-0642-434A-932A-25467B25FDC0}"/>
          </ac:spMkLst>
        </pc:spChg>
        <pc:spChg chg="mod">
          <ac:chgData name="Chonlada Puttipong" userId="599369804_tp_dropbox" providerId="OAuth2" clId="{E88DB5E9-360D-004E-8096-C88584A8BEF6}" dt="2019-05-07T12:46:11.961" v="201" actId="114"/>
          <ac:spMkLst>
            <pc:docMk/>
            <pc:sldMk cId="3566600166" sldId="257"/>
            <ac:spMk id="3" creationId="{A98553E7-190A-C64A-9B39-137DB0D210E2}"/>
          </ac:spMkLst>
        </pc:spChg>
      </pc:sldChg>
      <pc:sldChg chg="addSp delSp modSp add">
        <pc:chgData name="Chonlada Puttipong" userId="599369804_tp_dropbox" providerId="OAuth2" clId="{E88DB5E9-360D-004E-8096-C88584A8BEF6}" dt="2019-05-07T13:01:43.265" v="626" actId="20577"/>
        <pc:sldMkLst>
          <pc:docMk/>
          <pc:sldMk cId="2582152480" sldId="258"/>
        </pc:sldMkLst>
        <pc:spChg chg="mod">
          <ac:chgData name="Chonlada Puttipong" userId="599369804_tp_dropbox" providerId="OAuth2" clId="{E88DB5E9-360D-004E-8096-C88584A8BEF6}" dt="2019-05-07T12:48:55.977" v="239" actId="20577"/>
          <ac:spMkLst>
            <pc:docMk/>
            <pc:sldMk cId="2582152480" sldId="258"/>
            <ac:spMk id="2" creationId="{5FBD3B37-0642-434A-932A-25467B25FDC0}"/>
          </ac:spMkLst>
        </pc:spChg>
        <pc:spChg chg="mod">
          <ac:chgData name="Chonlada Puttipong" userId="599369804_tp_dropbox" providerId="OAuth2" clId="{E88DB5E9-360D-004E-8096-C88584A8BEF6}" dt="2019-05-07T13:01:43.265" v="626" actId="20577"/>
          <ac:spMkLst>
            <pc:docMk/>
            <pc:sldMk cId="2582152480" sldId="258"/>
            <ac:spMk id="3" creationId="{A98553E7-190A-C64A-9B39-137DB0D210E2}"/>
          </ac:spMkLst>
        </pc:spChg>
        <pc:picChg chg="add del mod">
          <ac:chgData name="Chonlada Puttipong" userId="599369804_tp_dropbox" providerId="OAuth2" clId="{E88DB5E9-360D-004E-8096-C88584A8BEF6}" dt="2019-05-07T12:49:22.937" v="242" actId="21"/>
          <ac:picMkLst>
            <pc:docMk/>
            <pc:sldMk cId="2582152480" sldId="258"/>
            <ac:picMk id="6" creationId="{7FEA713D-7352-DC41-8B8F-35C31B0F75EA}"/>
          </ac:picMkLst>
        </pc:picChg>
      </pc:sldChg>
      <pc:sldChg chg="new del">
        <pc:chgData name="Chonlada Puttipong" userId="599369804_tp_dropbox" providerId="OAuth2" clId="{E88DB5E9-360D-004E-8096-C88584A8BEF6}" dt="2019-05-07T12:48:44.981" v="222" actId="2696"/>
        <pc:sldMkLst>
          <pc:docMk/>
          <pc:sldMk cId="3034674295" sldId="258"/>
        </pc:sldMkLst>
      </pc:sldChg>
      <pc:sldChg chg="modSp add">
        <pc:chgData name="Chonlada Puttipong" userId="599369804_tp_dropbox" providerId="OAuth2" clId="{E88DB5E9-360D-004E-8096-C88584A8BEF6}" dt="2019-05-07T13:24:41.458" v="673" actId="20577"/>
        <pc:sldMkLst>
          <pc:docMk/>
          <pc:sldMk cId="1299402570" sldId="259"/>
        </pc:sldMkLst>
        <pc:spChg chg="mod">
          <ac:chgData name="Chonlada Puttipong" userId="599369804_tp_dropbox" providerId="OAuth2" clId="{E88DB5E9-360D-004E-8096-C88584A8BEF6}" dt="2019-05-07T13:23:20.268" v="665" actId="27636"/>
          <ac:spMkLst>
            <pc:docMk/>
            <pc:sldMk cId="1299402570" sldId="259"/>
            <ac:spMk id="2" creationId="{5FBD3B37-0642-434A-932A-25467B25FDC0}"/>
          </ac:spMkLst>
        </pc:spChg>
        <pc:spChg chg="mod">
          <ac:chgData name="Chonlada Puttipong" userId="599369804_tp_dropbox" providerId="OAuth2" clId="{E88DB5E9-360D-004E-8096-C88584A8BEF6}" dt="2019-05-07T13:24:41.458" v="673" actId="20577"/>
          <ac:spMkLst>
            <pc:docMk/>
            <pc:sldMk cId="1299402570" sldId="259"/>
            <ac:spMk id="3" creationId="{A98553E7-190A-C64A-9B39-137DB0D210E2}"/>
          </ac:spMkLst>
        </pc:spChg>
      </pc:sldChg>
      <pc:sldChg chg="addSp modSp add">
        <pc:chgData name="Chonlada Puttipong" userId="599369804_tp_dropbox" providerId="OAuth2" clId="{E88DB5E9-360D-004E-8096-C88584A8BEF6}" dt="2019-05-07T13:32:33.891" v="1003" actId="1076"/>
        <pc:sldMkLst>
          <pc:docMk/>
          <pc:sldMk cId="2117510100" sldId="260"/>
        </pc:sldMkLst>
        <pc:spChg chg="mod">
          <ac:chgData name="Chonlada Puttipong" userId="599369804_tp_dropbox" providerId="OAuth2" clId="{E88DB5E9-360D-004E-8096-C88584A8BEF6}" dt="2019-05-07T13:27:45.751" v="790" actId="20577"/>
          <ac:spMkLst>
            <pc:docMk/>
            <pc:sldMk cId="2117510100" sldId="260"/>
            <ac:spMk id="2" creationId="{5FBD3B37-0642-434A-932A-25467B25FDC0}"/>
          </ac:spMkLst>
        </pc:spChg>
        <pc:spChg chg="mod">
          <ac:chgData name="Chonlada Puttipong" userId="599369804_tp_dropbox" providerId="OAuth2" clId="{E88DB5E9-360D-004E-8096-C88584A8BEF6}" dt="2019-05-07T13:32:33.891" v="1003" actId="1076"/>
          <ac:spMkLst>
            <pc:docMk/>
            <pc:sldMk cId="2117510100" sldId="260"/>
            <ac:spMk id="3" creationId="{A98553E7-190A-C64A-9B39-137DB0D210E2}"/>
          </ac:spMkLst>
        </pc:spChg>
        <pc:picChg chg="add mod">
          <ac:chgData name="Chonlada Puttipong" userId="599369804_tp_dropbox" providerId="OAuth2" clId="{E88DB5E9-360D-004E-8096-C88584A8BEF6}" dt="2019-05-07T13:32:29.100" v="1002" actId="1076"/>
          <ac:picMkLst>
            <pc:docMk/>
            <pc:sldMk cId="2117510100" sldId="260"/>
            <ac:picMk id="6" creationId="{AD744014-FA51-8940-901E-8C4E14553E8F}"/>
          </ac:picMkLst>
        </pc:picChg>
      </pc:sldChg>
      <pc:sldChg chg="modSp add ord">
        <pc:chgData name="Chonlada Puttipong" userId="599369804_tp_dropbox" providerId="OAuth2" clId="{E88DB5E9-360D-004E-8096-C88584A8BEF6}" dt="2019-05-07T13:37:29.181" v="1166" actId="1076"/>
        <pc:sldMkLst>
          <pc:docMk/>
          <pc:sldMk cId="3641586427" sldId="261"/>
        </pc:sldMkLst>
        <pc:spChg chg="mod">
          <ac:chgData name="Chonlada Puttipong" userId="599369804_tp_dropbox" providerId="OAuth2" clId="{E88DB5E9-360D-004E-8096-C88584A8BEF6}" dt="2019-05-07T13:33:29.416" v="1048" actId="20577"/>
          <ac:spMkLst>
            <pc:docMk/>
            <pc:sldMk cId="3641586427" sldId="261"/>
            <ac:spMk id="2" creationId="{5FBD3B37-0642-434A-932A-25467B25FDC0}"/>
          </ac:spMkLst>
        </pc:spChg>
        <pc:spChg chg="mod">
          <ac:chgData name="Chonlada Puttipong" userId="599369804_tp_dropbox" providerId="OAuth2" clId="{E88DB5E9-360D-004E-8096-C88584A8BEF6}" dt="2019-05-07T13:37:29.181" v="1166" actId="1076"/>
          <ac:spMkLst>
            <pc:docMk/>
            <pc:sldMk cId="3641586427" sldId="261"/>
            <ac:spMk id="3" creationId="{A98553E7-190A-C64A-9B39-137DB0D210E2}"/>
          </ac:spMkLst>
        </pc:spChg>
      </pc:sldChg>
      <pc:sldChg chg="addSp delSp modSp add">
        <pc:chgData name="Chonlada Puttipong" userId="599369804_tp_dropbox" providerId="OAuth2" clId="{E88DB5E9-360D-004E-8096-C88584A8BEF6}" dt="2019-05-07T13:50:50.360" v="1340" actId="20577"/>
        <pc:sldMkLst>
          <pc:docMk/>
          <pc:sldMk cId="4292726761" sldId="262"/>
        </pc:sldMkLst>
        <pc:spChg chg="mod">
          <ac:chgData name="Chonlada Puttipong" userId="599369804_tp_dropbox" providerId="OAuth2" clId="{E88DB5E9-360D-004E-8096-C88584A8BEF6}" dt="2019-05-07T13:48:42.461" v="1327" actId="1076"/>
          <ac:spMkLst>
            <pc:docMk/>
            <pc:sldMk cId="4292726761" sldId="262"/>
            <ac:spMk id="2" creationId="{5FBD3B37-0642-434A-932A-25467B25FDC0}"/>
          </ac:spMkLst>
        </pc:spChg>
        <pc:spChg chg="add del mod">
          <ac:chgData name="Chonlada Puttipong" userId="599369804_tp_dropbox" providerId="OAuth2" clId="{E88DB5E9-360D-004E-8096-C88584A8BEF6}" dt="2019-05-07T13:50:50.360" v="1340" actId="20577"/>
          <ac:spMkLst>
            <pc:docMk/>
            <pc:sldMk cId="4292726761" sldId="262"/>
            <ac:spMk id="3" creationId="{A98553E7-190A-C64A-9B39-137DB0D210E2}"/>
          </ac:spMkLst>
        </pc:spChg>
        <pc:spChg chg="add del mod">
          <ac:chgData name="Chonlada Puttipong" userId="599369804_tp_dropbox" providerId="OAuth2" clId="{E88DB5E9-360D-004E-8096-C88584A8BEF6}" dt="2019-05-07T13:39:21.243" v="1237" actId="21"/>
          <ac:spMkLst>
            <pc:docMk/>
            <pc:sldMk cId="4292726761" sldId="262"/>
            <ac:spMk id="5" creationId="{5C4054E8-3593-4C45-B446-3B7B2E3BAF39}"/>
          </ac:spMkLst>
        </pc:spChg>
      </pc:sldChg>
      <pc:sldChg chg="modSp add">
        <pc:chgData name="Chonlada Puttipong" userId="599369804_tp_dropbox" providerId="OAuth2" clId="{E88DB5E9-360D-004E-8096-C88584A8BEF6}" dt="2019-05-07T14:27:24.640" v="1490" actId="1076"/>
        <pc:sldMkLst>
          <pc:docMk/>
          <pc:sldMk cId="391079779" sldId="263"/>
        </pc:sldMkLst>
        <pc:spChg chg="mod">
          <ac:chgData name="Chonlada Puttipong" userId="599369804_tp_dropbox" providerId="OAuth2" clId="{E88DB5E9-360D-004E-8096-C88584A8BEF6}" dt="2019-05-07T13:53:47.831" v="1370" actId="20577"/>
          <ac:spMkLst>
            <pc:docMk/>
            <pc:sldMk cId="391079779" sldId="263"/>
            <ac:spMk id="2" creationId="{5FBD3B37-0642-434A-932A-25467B25FDC0}"/>
          </ac:spMkLst>
        </pc:spChg>
        <pc:spChg chg="mod">
          <ac:chgData name="Chonlada Puttipong" userId="599369804_tp_dropbox" providerId="OAuth2" clId="{E88DB5E9-360D-004E-8096-C88584A8BEF6}" dt="2019-05-07T14:27:24.640" v="1490" actId="1076"/>
          <ac:spMkLst>
            <pc:docMk/>
            <pc:sldMk cId="391079779" sldId="263"/>
            <ac:spMk id="3" creationId="{A98553E7-190A-C64A-9B39-137DB0D210E2}"/>
          </ac:spMkLst>
        </pc:spChg>
      </pc:sldChg>
      <pc:sldChg chg="modSp add">
        <pc:chgData name="Chonlada Puttipong" userId="599369804_tp_dropbox" providerId="OAuth2" clId="{E88DB5E9-360D-004E-8096-C88584A8BEF6}" dt="2019-05-07T14:37:40.317" v="1739" actId="20577"/>
        <pc:sldMkLst>
          <pc:docMk/>
          <pc:sldMk cId="1484759212" sldId="264"/>
        </pc:sldMkLst>
        <pc:spChg chg="mod">
          <ac:chgData name="Chonlada Puttipong" userId="599369804_tp_dropbox" providerId="OAuth2" clId="{E88DB5E9-360D-004E-8096-C88584A8BEF6}" dt="2019-05-07T14:35:57.790" v="1610" actId="1076"/>
          <ac:spMkLst>
            <pc:docMk/>
            <pc:sldMk cId="1484759212" sldId="264"/>
            <ac:spMk id="2" creationId="{5FBD3B37-0642-434A-932A-25467B25FDC0}"/>
          </ac:spMkLst>
        </pc:spChg>
        <pc:spChg chg="mod">
          <ac:chgData name="Chonlada Puttipong" userId="599369804_tp_dropbox" providerId="OAuth2" clId="{E88DB5E9-360D-004E-8096-C88584A8BEF6}" dt="2019-05-07T14:37:40.317" v="1739" actId="20577"/>
          <ac:spMkLst>
            <pc:docMk/>
            <pc:sldMk cId="1484759212" sldId="264"/>
            <ac:spMk id="3" creationId="{A98553E7-190A-C64A-9B39-137DB0D210E2}"/>
          </ac:spMkLst>
        </pc:spChg>
      </pc:sldChg>
      <pc:sldChg chg="modSp add">
        <pc:chgData name="Chonlada Puttipong" userId="599369804_tp_dropbox" providerId="OAuth2" clId="{E88DB5E9-360D-004E-8096-C88584A8BEF6}" dt="2019-05-07T14:40:38.144" v="1838" actId="255"/>
        <pc:sldMkLst>
          <pc:docMk/>
          <pc:sldMk cId="3043005011" sldId="265"/>
        </pc:sldMkLst>
        <pc:spChg chg="mod">
          <ac:chgData name="Chonlada Puttipong" userId="599369804_tp_dropbox" providerId="OAuth2" clId="{E88DB5E9-360D-004E-8096-C88584A8BEF6}" dt="2019-05-07T14:39:01.310" v="1803" actId="20577"/>
          <ac:spMkLst>
            <pc:docMk/>
            <pc:sldMk cId="3043005011" sldId="265"/>
            <ac:spMk id="2" creationId="{5FBD3B37-0642-434A-932A-25467B25FDC0}"/>
          </ac:spMkLst>
        </pc:spChg>
        <pc:spChg chg="mod">
          <ac:chgData name="Chonlada Puttipong" userId="599369804_tp_dropbox" providerId="OAuth2" clId="{E88DB5E9-360D-004E-8096-C88584A8BEF6}" dt="2019-05-07T14:40:38.144" v="1838" actId="255"/>
          <ac:spMkLst>
            <pc:docMk/>
            <pc:sldMk cId="3043005011" sldId="265"/>
            <ac:spMk id="3" creationId="{A98553E7-190A-C64A-9B39-137DB0D210E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8980BA-41A2-1944-85C3-9CB8C186DA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800" dirty="0"/>
              <a:t>PORTFOLIO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FCF0A42-BD7B-7345-A299-E45C4AC8B5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80"/>
            <a:ext cx="6831673" cy="986424"/>
          </a:xfrm>
        </p:spPr>
        <p:txBody>
          <a:bodyPr>
            <a:noAutofit/>
          </a:bodyPr>
          <a:lstStyle/>
          <a:p>
            <a:r>
              <a:rPr lang="th-TH" sz="7200" dirty="0">
                <a:solidFill>
                  <a:schemeClr val="bg1">
                    <a:lumMod val="50000"/>
                  </a:schemeClr>
                </a:solidFill>
              </a:rPr>
              <a:t>แฟ้มสะสมผลงาน</a:t>
            </a:r>
            <a:endParaRPr lang="en-US" sz="7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043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BD3B37-0642-434A-932A-25467B25F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903" y="396633"/>
            <a:ext cx="9601200" cy="1485900"/>
          </a:xfrm>
        </p:spPr>
        <p:txBody>
          <a:bodyPr>
            <a:noAutofit/>
          </a:bodyPr>
          <a:lstStyle/>
          <a:p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มาตรฐานการศึกษาขั้นพื้นฐาน (ใหม่)</a:t>
            </a:r>
            <a:endParaRPr lang="en-US" sz="5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8553E7-190A-C64A-9B39-137DB0D21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665" y="1733550"/>
            <a:ext cx="11518490" cy="51244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8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มาตรฐานที่ 1</a:t>
            </a:r>
            <a: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คุณภาพผู้เรียน   </a:t>
            </a:r>
          </a:p>
          <a:p>
            <a:pPr marL="0" indent="0">
              <a:buNone/>
            </a:pPr>
            <a:r>
              <a:rPr lang="th-TH" sz="40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1.1 </a:t>
            </a: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ผลสัมฤทธิ์ทางวิชาการของผู้เรียน  (6/8)  </a:t>
            </a:r>
          </a:p>
          <a:p>
            <a:pPr marL="0" indent="0">
              <a:buNone/>
            </a:pPr>
            <a:r>
              <a:rPr lang="th-TH" sz="40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1.2 </a:t>
            </a: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คุณลักษณะที่พึงประสงค์ของผู้เรียน (4/8)</a:t>
            </a:r>
          </a:p>
          <a:p>
            <a:pPr marL="0" indent="0">
              <a:buNone/>
            </a:pPr>
            <a:r>
              <a:rPr lang="th-TH" sz="48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มาตรฐานที่ 2 </a:t>
            </a: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กระบวนการบริหารและจัดการของผู้บริหารสถานศึกษา  (4/7)</a:t>
            </a:r>
          </a:p>
          <a:p>
            <a:pPr marL="0" indent="0">
              <a:buNone/>
            </a:pPr>
            <a:r>
              <a:rPr lang="th-TH" sz="48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มาตรฐานที่ 3</a:t>
            </a: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กระบวนการจัดการเรียนการสอนที่เน้นผู้เรียนเป็นสำคัญ (3/13)</a:t>
            </a:r>
          </a:p>
          <a:p>
            <a:pPr marL="0" indent="0">
              <a:buNone/>
            </a:pPr>
            <a:r>
              <a:rPr lang="th-TH" sz="48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มาตรฐานที่ 4 </a:t>
            </a: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ระบบการประกันคุณภาพภายในที่มีประสิทธิผล (1/3)</a:t>
            </a:r>
            <a:endParaRPr lang="en-US" sz="4000" b="1" dirty="0">
              <a:solidFill>
                <a:schemeClr val="bg1">
                  <a:lumMod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07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BD3B37-0642-434A-932A-25467B25F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86567"/>
            <a:ext cx="11277600" cy="5384735"/>
          </a:xfrm>
        </p:spPr>
        <p:txBody>
          <a:bodyPr>
            <a:noAutofit/>
          </a:bodyPr>
          <a:lstStyle/>
          <a:p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ระดับคุณภาพของมาตรฐานการศึกษาขั้น</a:t>
            </a:r>
            <a:r>
              <a:rPr lang="th-TH" sz="54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พื้นฐาน</a:t>
            </a:r>
            <a:r>
              <a:rPr lang="th-TH" sz="45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br>
              <a:rPr lang="th-TH" sz="45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45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48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 </a:t>
            </a:r>
            <a: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 ระดับ  </a:t>
            </a:r>
            <a:r>
              <a:rPr lang="th-TH" sz="48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ได้แก่</a:t>
            </a:r>
            <a:br>
              <a:rPr lang="th-TH" sz="48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</a:t>
            </a:r>
            <a:r>
              <a:rPr lang="th-TH" sz="48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4  </a:t>
            </a:r>
            <a: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หมายถึง ระดับดีเยี่ยม             </a:t>
            </a:r>
            <a:b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</a:t>
            </a:r>
            <a:r>
              <a:rPr lang="th-TH" sz="48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 	3  </a:t>
            </a:r>
            <a: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หมายถึง ระดับดี            </a:t>
            </a:r>
            <a:b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</a:t>
            </a:r>
            <a:r>
              <a:rPr lang="th-TH" sz="48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	2  </a:t>
            </a:r>
            <a: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หมายถึง ระดับพอใช้            </a:t>
            </a:r>
            <a:b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</a:t>
            </a:r>
            <a:r>
              <a:rPr lang="th-TH" sz="48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			1  </a:t>
            </a:r>
            <a: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หมายถึง ระดับปรับปรุง</a:t>
            </a:r>
            <a:r>
              <a:rPr lang="en-US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48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en-US" sz="45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75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BD3B37-0642-434A-932A-25467B25F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670" y="544117"/>
            <a:ext cx="12093677" cy="960218"/>
          </a:xfrm>
        </p:spPr>
        <p:txBody>
          <a:bodyPr>
            <a:noAutofit/>
          </a:bodyPr>
          <a:lstStyle/>
          <a:p>
            <a:r>
              <a:rPr lang="th-TH" sz="4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บทบาทของนิสิตฝึกประสบการณ์วิชาชีพต่อการประกันคุณภาพการศึกษา</a:t>
            </a:r>
            <a:endParaRPr lang="en-US" sz="45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8553E7-190A-C64A-9B39-137DB0D21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654" y="1733550"/>
            <a:ext cx="11253020" cy="5124450"/>
          </a:xfrm>
        </p:spPr>
        <p:txBody>
          <a:bodyPr>
            <a:noAutofit/>
          </a:bodyPr>
          <a:lstStyle/>
          <a:p>
            <a:pPr marL="442913" indent="-442913" algn="thaiDist">
              <a:buAutoNum type="arabicPeriod"/>
            </a:pP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ศึกษาระบบการประกันคุณภาพภายใน </a:t>
            </a:r>
          </a:p>
          <a:p>
            <a:pPr marL="442913" indent="-442913">
              <a:buAutoNum type="arabicPeriod"/>
            </a:pP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ร่วมวางแผนการจัดการเรียนรู้  กิจกรรมพัฒนา</a:t>
            </a:r>
            <a:r>
              <a:rPr lang="th-TH" sz="40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ผู้เรียนฯ </a:t>
            </a: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ตามที่ได้รับมอบหมาย</a:t>
            </a:r>
          </a:p>
          <a:p>
            <a:pPr marL="442913" indent="-442913" algn="thaiDist">
              <a:buAutoNum type="arabicPeriod"/>
            </a:pP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เก็บรวบรวมข้อมูล หลักฐาน เอกสาร ประกอบการประเมินในรอบปี</a:t>
            </a:r>
          </a:p>
          <a:p>
            <a:pPr marL="442913" indent="-442913" algn="thaiDist">
              <a:buAutoNum type="arabicPeriod"/>
            </a:pP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ร่วมให้ข้อมูล แก่ผู้ประเมิน</a:t>
            </a:r>
          </a:p>
          <a:p>
            <a:pPr marL="442913" indent="-442913" algn="thaiDist">
              <a:buAutoNum type="arabicPeriod"/>
            </a:pP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รับทราบผลการประเมินเพื่อพัฒนาคุณภาพการจัดการศึกษาต่อไป</a:t>
            </a:r>
            <a:endParaRPr lang="en-US" sz="4000" b="1" dirty="0">
              <a:solidFill>
                <a:schemeClr val="bg1">
                  <a:lumMod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300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กล่องข้อความ 9"/>
          <p:cNvSpPr txBox="1"/>
          <p:nvPr/>
        </p:nvSpPr>
        <p:spPr>
          <a:xfrm>
            <a:off x="1689652" y="1067868"/>
            <a:ext cx="88789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ขอบคุณ และสวัสดีค่ะ</a:t>
            </a:r>
          </a:p>
        </p:txBody>
      </p:sp>
      <p:pic>
        <p:nvPicPr>
          <p:cNvPr id="1026" name="Picture 2" descr="ผลการค้นหารูปภาพสำหรับ รูปภาพ สวัสด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7837" y="2304763"/>
            <a:ext cx="3731982" cy="323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584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BD3B37-0642-434A-932A-25467B25F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0600"/>
            <a:ext cx="9601200" cy="1485900"/>
          </a:xfrm>
        </p:spPr>
        <p:txBody>
          <a:bodyPr>
            <a:normAutofit/>
          </a:bodyPr>
          <a:lstStyle/>
          <a:p>
            <a:r>
              <a:rPr lang="th-TH" sz="6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ความหมายของแฟ้มสะสมผลงาน</a:t>
            </a:r>
            <a:endParaRPr lang="en-US" sz="6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8553E7-190A-C64A-9B39-137DB0D21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4623" y="2286000"/>
            <a:ext cx="10648336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b="1" i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Portfolio</a:t>
            </a:r>
            <a:r>
              <a:rPr lang="en-US" sz="6000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4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คือ สิ่งที่รวบรวมตัวอย่าง หรือบางส่วนของหลักฐานที่แสดงถึง ผลสัมฤทธิ์ความสามารถ ความพยายาม หรือความถนัดของบุคคลหรือประเด็นที่ต้องจัดทำแฟ้มสะสมงาน</a:t>
            </a:r>
            <a:r>
              <a:rPr lang="th-TH" sz="4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ไว้อย่าง</a:t>
            </a:r>
            <a:r>
              <a:rPr lang="th-TH" sz="4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เป็นระบบ</a:t>
            </a:r>
            <a:endParaRPr lang="en-US" sz="4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660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BD3B37-0642-434A-932A-25467B25F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651387"/>
            <a:ext cx="9601200" cy="1485900"/>
          </a:xfrm>
        </p:spPr>
        <p:txBody>
          <a:bodyPr>
            <a:normAutofit/>
          </a:bodyPr>
          <a:lstStyle/>
          <a:p>
            <a:r>
              <a:rPr lang="th-TH" sz="6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ประโยชน์ของแฟ้มสะสมผลงาน</a:t>
            </a:r>
            <a:endParaRPr lang="en-US" sz="6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8553E7-190A-C64A-9B39-137DB0D21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286000"/>
            <a:ext cx="10680290" cy="3581400"/>
          </a:xfrm>
        </p:spPr>
        <p:txBody>
          <a:bodyPr>
            <a:no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ส่งเสริมการเรียนรู้ตามศักยภาพเป็นรายบุคคล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สะท้อนความสามารถรวมออกมาเป็นผลงาน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ค้นหาจุดเด่นของนักเรียน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ใช้ในการแจ้งผลสำเร็จของนักเรียนให้บุคคลที่เกี่ยวข้องทราบ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ใช้ประเมินพัฒนาการของนักเรียน</a:t>
            </a:r>
            <a:endParaRPr lang="en-US" sz="4400" b="1" dirty="0">
              <a:solidFill>
                <a:schemeClr val="bg1">
                  <a:lumMod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215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BD3B37-0642-434A-932A-25467B25F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592394"/>
            <a:ext cx="9601200" cy="1485900"/>
          </a:xfrm>
        </p:spPr>
        <p:txBody>
          <a:bodyPr>
            <a:normAutofit fontScale="90000"/>
          </a:bodyPr>
          <a:lstStyle/>
          <a:p>
            <a:r>
              <a:rPr lang="th-TH" sz="6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สิ่งที่ต้องเตรียมก่อนการทำแฟ้มสะสมผลงาน</a:t>
            </a:r>
            <a:endParaRPr lang="en-US" sz="6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8553E7-190A-C64A-9B39-137DB0D21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399" y="1873045"/>
            <a:ext cx="10547555" cy="3581400"/>
          </a:xfrm>
        </p:spPr>
        <p:txBody>
          <a:bodyPr>
            <a:noAutofit/>
          </a:bodyPr>
          <a:lstStyle/>
          <a:p>
            <a:pPr marL="530225" indent="-530225">
              <a:buFont typeface="+mj-lt"/>
              <a:buAutoNum type="arabicPeriod"/>
            </a:pP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รวบรวมและคัดเลือกรูปถ่ายที่เราทำกิจกรรมต่างๆ ภายในโรงเรียน ภายนอกโรงเรียน และสาธารณประโยชน์ รวมทั้งกิจกรรมที่มีเกี่ยวข้องกับสาขาวิชา</a:t>
            </a:r>
          </a:p>
          <a:p>
            <a:pPr marL="530225" indent="-530225">
              <a:buFont typeface="+mj-lt"/>
              <a:buAutoNum type="arabicPeriod"/>
            </a:pP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รวบรวมเกียรติบัตร  ชิ้นงาน ผลงานที่เคยทำทั้งงานอดิเรก หรืองานที่ได้รับมอบหมาย</a:t>
            </a:r>
          </a:p>
          <a:p>
            <a:pPr marL="530225" indent="-530225">
              <a:buFont typeface="+mj-lt"/>
              <a:buAutoNum type="arabicPeriod"/>
            </a:pP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รูปภาพตนเองจากการทำกิจกรรมต่าง ๆ</a:t>
            </a:r>
            <a:endParaRPr lang="en-US" sz="4400" b="1" dirty="0">
              <a:solidFill>
                <a:schemeClr val="bg1">
                  <a:lumMod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40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BD3B37-0642-434A-932A-25467B25F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910" y="269158"/>
            <a:ext cx="9601200" cy="1485900"/>
          </a:xfrm>
        </p:spPr>
        <p:txBody>
          <a:bodyPr>
            <a:noAutofit/>
          </a:bodyPr>
          <a:lstStyle/>
          <a:p>
            <a:r>
              <a:rPr lang="th-TH" sz="5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องค์ประกอบหลักๆของแฟ้มสะสมผลงานที่สมบูรณ์</a:t>
            </a:r>
            <a:endParaRPr lang="en-US" sz="5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8553E7-190A-C64A-9B39-137DB0D21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7583" y="1100598"/>
            <a:ext cx="9601200" cy="4419600"/>
          </a:xfrm>
        </p:spPr>
        <p:txBody>
          <a:bodyPr>
            <a:no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th-TH" sz="32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หน้าปก (ภาพสี)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32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ประวัติส่วนตัว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32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ประวัติการศึกษา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32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รางวัลและผลงานที่ได้รับ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32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รางวัลและผลงานที่ประทับใจ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32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กิจกรรมที่ทำในโรงเรียน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32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ผลงานตัวอย่าง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32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ความสามารถพิเศษต่างๆ</a:t>
            </a:r>
          </a:p>
          <a:p>
            <a:pPr marL="914400" indent="-914400">
              <a:buFont typeface="+mj-lt"/>
              <a:buAutoNum type="arabicPeriod"/>
            </a:pPr>
            <a:r>
              <a:rPr lang="th-TH" sz="32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ภาคผนวก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D744014-FA51-8940-901E-8C4E14553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3415" y="1271735"/>
            <a:ext cx="3915032" cy="495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751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BD3B37-0642-434A-932A-25467B25F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671" y="297425"/>
            <a:ext cx="9601200" cy="1485900"/>
          </a:xfrm>
        </p:spPr>
        <p:txBody>
          <a:bodyPr>
            <a:normAutofit/>
          </a:bodyPr>
          <a:lstStyle/>
          <a:p>
            <a:r>
              <a:rPr lang="th-TH" sz="6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ประโยชน์ในการทำแฟ้มสะสมผลงาน</a:t>
            </a:r>
            <a:endParaRPr lang="en-US" sz="6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8553E7-190A-C64A-9B39-137DB0D21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194" y="1253613"/>
            <a:ext cx="10739284" cy="3581400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การทำแฟ้มประวัติผลงานของตนเองนั้นเป็นสิ่งสำคัญในการนำเสนอตนเองเกี่ยวกับการฝึกประสบการณ์วิชาชีพครูในสถานศึกษา  ซึ่งสิ่งสำคัญคือเมื่อเรารู้เทคนิคการทำแฟ้มสะสมงานที่น่าสนใจ จะสามารถเก็บรวบรวมผลงานที่เป็นประโยชน์ ทั้งผลงานจากการปฏิบัติงานในสถานศึกษา  ประสบการณ์ </a:t>
            </a:r>
            <a:r>
              <a:rPr lang="th-TH" sz="40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กิจกรรมต่าง </a:t>
            </a: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ๆ ในโรงเรียน รวบรวมไว้เพื่อเป็นประโยชน์ในการนำไปสมัครงานได้อีกในอนาคต แฟ้มสะสมงานจึงเป็นสิ่งที่สำคัญในการแนะนำตัวเองในเวลาไม่มากแต่มีประสิทธิภาพ ดังนั้น ไม่เพียงแต่รูปเล่มที่</a:t>
            </a:r>
            <a:r>
              <a:rPr lang="th-TH" sz="40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สวยงาม  โดด</a:t>
            </a:r>
            <a:r>
              <a:rPr lang="th-TH" sz="40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เด่น แต่ภายในก็ควรมีข้อมูลที่สำคัญ เกี่ยวข้อง หรือมีส่วนเชื่อมโยงให้สอดคล้องกับผลการดำเนินงานจากการฝึกประสบการณ์วิชาชีพครู</a:t>
            </a:r>
            <a:endParaRPr lang="en-US" sz="4000" b="1" dirty="0">
              <a:solidFill>
                <a:schemeClr val="bg1">
                  <a:lumMod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58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BD3B37-0642-434A-932A-25467B25F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682" y="346851"/>
            <a:ext cx="10508673" cy="1485900"/>
          </a:xfrm>
        </p:spPr>
        <p:txBody>
          <a:bodyPr>
            <a:noAutofit/>
          </a:bodyPr>
          <a:lstStyle/>
          <a:p>
            <a:r>
              <a:rPr lang="th-TH" sz="4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ทิศทางการประกันคุณภาพการศึกษาตามกฎกระทรวง (ใหม่)</a:t>
            </a:r>
            <a:endParaRPr lang="en-US" sz="4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8553E7-190A-C64A-9B39-137DB0D21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010" y="1493532"/>
            <a:ext cx="11405753" cy="5124450"/>
          </a:xfrm>
        </p:spPr>
        <p:txBody>
          <a:bodyPr>
            <a:noAutofit/>
          </a:bodyPr>
          <a:lstStyle/>
          <a:p>
            <a:pPr marL="442913" indent="-442913" algn="thaiDist">
              <a:buFont typeface="+mj-lt"/>
              <a:buAutoNum type="arabicPeriod"/>
            </a:pP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ระบบการประเมินภายนอก</a:t>
            </a:r>
            <a:r>
              <a:rPr lang="th-TH" sz="44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มีเป้าหมายประเมินเพื่อ</a:t>
            </a:r>
            <a:r>
              <a:rPr lang="th-TH" sz="4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ตรวจสอบและ</a:t>
            </a:r>
            <a:r>
              <a:rPr lang="th-TH" sz="44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</a:t>
            </a: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marL="442913" indent="-442913" algn="thaiDist">
              <a:buFont typeface="+mj-lt"/>
              <a:buAutoNum type="arabicPeriod"/>
            </a:pPr>
            <a:r>
              <a:rPr lang="th-TH" sz="44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สถานศึกษา</a:t>
            </a: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ตรวจสอบ ประเมินและพัฒนาระบบประกันฯ</a:t>
            </a:r>
            <a:r>
              <a:rPr lang="th-TH" sz="44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เพื่อสะท้อนผลการพัฒนาตามมาตรฐานการศึกษาที่กำหนด</a:t>
            </a:r>
          </a:p>
          <a:p>
            <a:pPr marL="442913" indent="-442913" algn="thaiDist">
              <a:buFont typeface="+mj-lt"/>
              <a:buAutoNum type="arabicPeriod"/>
            </a:pPr>
            <a:r>
              <a:rPr lang="th-TH" sz="44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สถานศึกษาประเมินตนเองทุกปี</a:t>
            </a: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ตามมาตรฐานและเป้าหมายที่กำหนด</a:t>
            </a:r>
            <a:r>
              <a:rPr lang="th-TH" sz="4400" b="1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แล้วเขียน </a:t>
            </a:r>
            <a:r>
              <a:rPr lang="en-US" sz="4400" b="1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SAR</a:t>
            </a:r>
            <a:r>
              <a:rPr lang="th-TH" sz="4400" b="1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เสนอต่อหน่วยงานต้นสังกัดและหน่วยงานที่เกี่ยวข้อง</a:t>
            </a:r>
          </a:p>
          <a:p>
            <a:pPr marL="442913" indent="-442913" algn="thaiDist">
              <a:buFont typeface="+mj-lt"/>
              <a:buAutoNum type="arabicPeriod"/>
            </a:pPr>
            <a:r>
              <a:rPr lang="th-TH" sz="44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ต้นสังกัด</a:t>
            </a:r>
            <a:r>
              <a:rPr lang="th-TH" sz="4400" b="1" dirty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มีหน้าที่ให้คำปรึกษา ช่วยเหลือ และแนะนำเพื่อพัฒนา</a:t>
            </a:r>
            <a:r>
              <a:rPr lang="th-TH" sz="44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คุณภาพ</a:t>
            </a:r>
            <a:endParaRPr lang="th-TH" sz="4400" b="1" dirty="0">
              <a:solidFill>
                <a:schemeClr val="bg1">
                  <a:lumMod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272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A98553E7-190A-C64A-9B39-137DB0D210E2}"/>
              </a:ext>
            </a:extLst>
          </p:cNvPr>
          <p:cNvSpPr txBox="1">
            <a:spLocks/>
          </p:cNvSpPr>
          <p:nvPr/>
        </p:nvSpPr>
        <p:spPr>
          <a:xfrm>
            <a:off x="975631" y="1217357"/>
            <a:ext cx="10848108" cy="512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2913" indent="-442913" algn="thaiDist">
              <a:buFont typeface="+mj-lt"/>
              <a:buAutoNum type="arabicPeriod" startAt="5"/>
            </a:pPr>
            <a:r>
              <a:rPr lang="th-TH" sz="4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ศธ./หน่วยงานต้นสังกัด/สมศ./ผู้เกี่ยวข้อง</a:t>
            </a:r>
            <a:r>
              <a:rPr lang="th-TH" sz="44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มีหน้าที่ร่วมกันกำหนดมาตรฐาน/แนวทาง (</a:t>
            </a:r>
            <a:r>
              <a:rPr lang="en-US" sz="44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Quality code) </a:t>
            </a:r>
            <a:r>
              <a:rPr lang="th-TH" sz="4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ให้สถานศึกษาใช้เป็นแนวทาง </a:t>
            </a:r>
          </a:p>
          <a:p>
            <a:pPr marL="442913" indent="-442913" algn="thaiDist">
              <a:buFont typeface="+mj-lt"/>
              <a:buAutoNum type="arabicPeriod" startAt="5"/>
            </a:pPr>
            <a:r>
              <a:rPr lang="th-TH" sz="44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กระทรวงและสมศ.พัฒนาผู้ประเมินภายนอกร่วมกัน </a:t>
            </a:r>
          </a:p>
          <a:p>
            <a:pPr marL="442913" indent="-442913" algn="thaiDist">
              <a:buFont typeface="+mj-lt"/>
              <a:buAutoNum type="arabicPeriod" startAt="5"/>
            </a:pPr>
            <a:r>
              <a:rPr lang="th-TH" sz="44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สมศ. ทำหน้าที่ประเมิน และติดตามการพัฒนาระบบประกันคุณภาพภายในของสถานศึกษา</a:t>
            </a:r>
            <a:r>
              <a:rPr lang="th-TH" sz="4400" b="1" dirty="0" smtClean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ตามมาตรฐานการศึกษาที่สถานศึกษากำหนด </a:t>
            </a:r>
          </a:p>
          <a:p>
            <a:pPr marL="442913" indent="-442913" algn="thaiDist">
              <a:buFont typeface="+mj-lt"/>
              <a:buAutoNum type="arabicPeriod" startAt="5"/>
            </a:pPr>
            <a:r>
              <a:rPr lang="th-TH" sz="4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สมศ.กับหน่วยงานต้นสังกัด</a:t>
            </a:r>
            <a:r>
              <a:rPr lang="th-TH" sz="4400" b="1" dirty="0" smtClean="0">
                <a:solidFill>
                  <a:schemeClr val="bg1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วางระบบประกันคุณภาพภายนอกร่วมกัน</a:t>
            </a:r>
            <a:endParaRPr lang="en-US" sz="4400" b="1" dirty="0">
              <a:solidFill>
                <a:schemeClr val="bg1">
                  <a:lumMod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202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17" y="1"/>
            <a:ext cx="120859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42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530</Words>
  <Application>Microsoft Office PowerPoint</Application>
  <PresentationFormat>Custom</PresentationFormat>
  <Paragraphs>50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Crop</vt:lpstr>
      <vt:lpstr>PORTFOLIO</vt:lpstr>
      <vt:lpstr>ความหมายของแฟ้มสะสมผลงาน</vt:lpstr>
      <vt:lpstr>ประโยชน์ของแฟ้มสะสมผลงาน</vt:lpstr>
      <vt:lpstr>สิ่งที่ต้องเตรียมก่อนการทำแฟ้มสะสมผลงาน</vt:lpstr>
      <vt:lpstr>องค์ประกอบหลักๆของแฟ้มสะสมผลงานที่สมบูรณ์</vt:lpstr>
      <vt:lpstr>ประโยชน์ในการทำแฟ้มสะสมผลงาน</vt:lpstr>
      <vt:lpstr>ทิศทางการประกันคุณภาพการศึกษาตามกฎกระทรวง (ใหม่)</vt:lpstr>
      <vt:lpstr>Slide 8</vt:lpstr>
      <vt:lpstr>Slide 9</vt:lpstr>
      <vt:lpstr>มาตรฐานการศึกษาขั้นพื้นฐาน (ใหม่)</vt:lpstr>
      <vt:lpstr>ระดับคุณภาพของมาตรฐานการศึกษาขั้นพื้นฐาน       มี 4 ระดับ  ได้แก่      4  หมายถึง ระดับดีเยี่ยม                              3  หมายถึง ระดับดี                            2  หมายถึง ระดับพอใช้                             1  หมายถึง ระดับปรับปรุง  </vt:lpstr>
      <vt:lpstr>บทบาทของนิสิตฝึกประสบการณ์วิชาชีพต่อการประกันคุณภาพการศึกษา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PORTFOLIO</dc:title>
  <dc:creator>fern Chonlada</dc:creator>
  <cp:lastModifiedBy>Video Pro</cp:lastModifiedBy>
  <cp:revision>6</cp:revision>
  <dcterms:created xsi:type="dcterms:W3CDTF">2019-05-07T12:30:10Z</dcterms:created>
  <dcterms:modified xsi:type="dcterms:W3CDTF">2019-05-08T03:46:47Z</dcterms:modified>
</cp:coreProperties>
</file>